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011886" y="435429"/>
          <a:ext cx="1219200" cy="36576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2068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30766" y="1315176"/>
            <a:ext cx="5857916" cy="3399707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Интерактивная лексическая ситуативная энциклопедия</a:t>
            </a:r>
          </a:p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Интерактивная лексическая ситуативная энциклопедия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00100" y="2155093"/>
            <a:ext cx="7113187" cy="134534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Интерактивная лексическая ситуативная энциклопедия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2" name="Picture 2" descr="D:\Three elements\семь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931" y="3571876"/>
            <a:ext cx="7441845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D:\Three elements\семь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931" y="3571876"/>
            <a:ext cx="7441845" cy="442915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28992" y="1500174"/>
            <a:ext cx="2571768" cy="857256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Start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86116" y="0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Game Play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01563 -0.3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52552 -0.378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6929486" cy="1310602"/>
          </a:xfrm>
        </p:spPr>
        <p:txBody>
          <a:bodyPr/>
          <a:lstStyle/>
          <a:p>
            <a:r>
              <a:rPr lang="en-US" dirty="0" smtClean="0"/>
              <a:t>Choose the place</a:t>
            </a:r>
            <a:r>
              <a:rPr lang="ru-RU" dirty="0" smtClean="0"/>
              <a:t>/</a:t>
            </a:r>
            <a:r>
              <a:rPr lang="en-US" dirty="0" smtClean="0"/>
              <a:t>topic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1857364"/>
            <a:ext cx="150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Airport</a:t>
            </a:r>
          </a:p>
          <a:p>
            <a:pPr marL="342900" indent="-342900"/>
            <a:r>
              <a:rPr lang="en-US" dirty="0" smtClean="0"/>
              <a:t>	</a:t>
            </a:r>
            <a:r>
              <a:rPr lang="ru-RU" dirty="0" smtClean="0"/>
              <a:t>Аэропорт</a:t>
            </a:r>
          </a:p>
          <a:p>
            <a:pPr marL="342900" indent="-342900"/>
            <a:r>
              <a:rPr lang="ru-RU" dirty="0" smtClean="0"/>
              <a:t>	……</a:t>
            </a:r>
            <a:endParaRPr lang="ru-RU" dirty="0"/>
          </a:p>
        </p:txBody>
      </p:sp>
      <p:pic>
        <p:nvPicPr>
          <p:cNvPr id="8" name="Рисунок 7" descr="аэропор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928802"/>
            <a:ext cx="738176" cy="7381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0166" y="271462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  </a:t>
            </a:r>
            <a:r>
              <a:rPr lang="en-US" dirty="0" smtClean="0"/>
              <a:t>Beach</a:t>
            </a:r>
          </a:p>
          <a:p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Пляж</a:t>
            </a:r>
          </a:p>
          <a:p>
            <a:r>
              <a:rPr lang="ru-RU" dirty="0" smtClean="0"/>
              <a:t>      ……</a:t>
            </a:r>
            <a:endParaRPr lang="ru-RU" dirty="0"/>
          </a:p>
        </p:txBody>
      </p:sp>
      <p:pic>
        <p:nvPicPr>
          <p:cNvPr id="10" name="Рисунок 9" descr="beach-umbrella_318-117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714620"/>
            <a:ext cx="785818" cy="7858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6915" y="3571876"/>
            <a:ext cx="1394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  </a:t>
            </a:r>
            <a:r>
              <a:rPr lang="en-US" dirty="0" smtClean="0"/>
              <a:t>Shopping</a:t>
            </a:r>
          </a:p>
          <a:p>
            <a:r>
              <a:rPr lang="en-US" dirty="0" smtClean="0"/>
              <a:t>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Покупки</a:t>
            </a:r>
          </a:p>
          <a:p>
            <a:r>
              <a:rPr lang="ru-RU" dirty="0" smtClean="0"/>
              <a:t>      ……</a:t>
            </a:r>
          </a:p>
        </p:txBody>
      </p:sp>
      <p:pic>
        <p:nvPicPr>
          <p:cNvPr id="12" name="Рисунок 11" descr="shopping-cart-ic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3624283"/>
            <a:ext cx="733411" cy="7334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0" y="1857364"/>
            <a:ext cx="2643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ru-RU" dirty="0" smtClean="0"/>
              <a:t>……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……</a:t>
            </a:r>
          </a:p>
          <a:p>
            <a:pPr marL="342900" indent="-342900"/>
            <a:r>
              <a:rPr lang="ru-RU" dirty="0" smtClean="0"/>
              <a:t>	……             ………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/>
            <a:r>
              <a:rPr lang="ru-RU" dirty="0" smtClean="0"/>
              <a:t>6.    ……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/>
            <a:r>
              <a:rPr lang="ru-RU" dirty="0" smtClean="0"/>
              <a:t>	……</a:t>
            </a:r>
          </a:p>
        </p:txBody>
      </p:sp>
      <p:pic>
        <p:nvPicPr>
          <p:cNvPr id="14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65156 -0.3152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аэропорт комикс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6472254" cy="3131429"/>
          </a:xfr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1143000"/>
          </a:xfrm>
        </p:spPr>
        <p:txBody>
          <a:bodyPr/>
          <a:lstStyle/>
          <a:p>
            <a:r>
              <a:rPr lang="en-US" dirty="0" smtClean="0"/>
              <a:t>Choose situation</a:t>
            </a:r>
            <a:endParaRPr lang="ru-RU" dirty="0"/>
          </a:p>
        </p:txBody>
      </p:sp>
      <p:sp>
        <p:nvSpPr>
          <p:cNvPr id="9" name="Рамка 8"/>
          <p:cNvSpPr/>
          <p:nvPr/>
        </p:nvSpPr>
        <p:spPr>
          <a:xfrm>
            <a:off x="1857356" y="2428868"/>
            <a:ext cx="1928826" cy="100013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7618 -0.252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эропорт комикс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982084"/>
            <a:ext cx="5715040" cy="2447048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7290" y="1071546"/>
            <a:ext cx="1949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English</a:t>
            </a:r>
          </a:p>
          <a:p>
            <a:r>
              <a:rPr lang="en-US" dirty="0" smtClean="0"/>
              <a:t>Choose</a:t>
            </a:r>
            <a:r>
              <a:rPr lang="ru-RU" dirty="0" smtClean="0"/>
              <a:t>!</a:t>
            </a:r>
            <a:r>
              <a:rPr lang="en-US" dirty="0" smtClean="0"/>
              <a:t>	</a:t>
            </a:r>
            <a:r>
              <a:rPr lang="ru-RU" dirty="0" smtClean="0"/>
              <a:t>Русский</a:t>
            </a:r>
          </a:p>
          <a:p>
            <a:r>
              <a:rPr lang="ru-RU" dirty="0" smtClean="0"/>
              <a:t>	</a:t>
            </a:r>
            <a:r>
              <a:rPr lang="en-US" dirty="0" smtClean="0"/>
              <a:t>Espanola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13362" y="107154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4000504"/>
            <a:ext cx="93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Traveler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4286256"/>
            <a:ext cx="102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Suit-case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307181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Airplane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50833" y="1071546"/>
            <a:ext cx="893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</a:t>
            </a:r>
          </a:p>
          <a:p>
            <a:r>
              <a:rPr lang="en-US" dirty="0" smtClean="0"/>
              <a:t>I   Level</a:t>
            </a:r>
          </a:p>
          <a:p>
            <a:r>
              <a:rPr lang="en-US" dirty="0" smtClean="0"/>
              <a:t>II  Level</a:t>
            </a:r>
          </a:p>
          <a:p>
            <a:r>
              <a:rPr lang="en-US" dirty="0" smtClean="0"/>
              <a:t>III Level</a:t>
            </a:r>
            <a:endParaRPr lang="ru-RU" dirty="0"/>
          </a:p>
        </p:txBody>
      </p:sp>
      <p:sp>
        <p:nvSpPr>
          <p:cNvPr id="12" name="Рамка 11"/>
          <p:cNvSpPr/>
          <p:nvPr/>
        </p:nvSpPr>
        <p:spPr>
          <a:xfrm>
            <a:off x="6715140" y="1357298"/>
            <a:ext cx="928694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6715140" y="1643050"/>
            <a:ext cx="928694" cy="2857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6715140" y="1928802"/>
            <a:ext cx="928694" cy="2857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звук 14">
            <a:hlinkClick r:id="" action="ppaction://noaction" highlightClick="1">
              <a:snd r:embed="rId3" name="applause.wav" builtIn="1"/>
            </a:hlinkClick>
          </p:cNvPr>
          <p:cNvSpPr/>
          <p:nvPr/>
        </p:nvSpPr>
        <p:spPr>
          <a:xfrm>
            <a:off x="6286512" y="4143380"/>
            <a:ext cx="571504" cy="50006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6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858016" y="4214818"/>
            <a:ext cx="69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Voice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6908 -0.0317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00"/>
                            </p:stCondLst>
                            <p:childTnLst>
                              <p:par>
                                <p:cTn id="56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08 -0.03172 L -0.27344 -0.4307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/>
      <p:bldP spid="9" grpId="0"/>
      <p:bldP spid="10" grpId="0"/>
      <p:bldP spid="15" grpId="0" animBg="1"/>
      <p:bldP spid="15" grpId="1" animBg="1"/>
      <p:bldP spid="17" grpId="0"/>
      <p:bldP spid="17" grpId="1"/>
      <p:bldP spid="1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эропорт комикс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982084"/>
            <a:ext cx="5715040" cy="2447048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1428736"/>
            <a:ext cx="93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Traveler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1142984"/>
            <a:ext cx="102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Suit-case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171448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Airplane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15145" y="71414"/>
            <a:ext cx="272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Test level I</a:t>
            </a:r>
            <a:endParaRPr lang="ru-RU" sz="3600" dirty="0"/>
          </a:p>
        </p:txBody>
      </p:sp>
      <p:pic>
        <p:nvPicPr>
          <p:cNvPr id="10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1142976" y="3714752"/>
            <a:ext cx="721119" cy="35719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643702" y="428625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Check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0430" y="1142984"/>
            <a:ext cx="2133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Choose correct word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84844 -0.4622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0434 0.4638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083 -0.13657 " pathEditMode="relative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844 -0.46227 L -0.84844 -0.409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0.17483 0.39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13657 L 0.28837 -0.151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844 -0.40972 L -0.84844 -0.3678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4165 0.2020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844 -0.36782 L -0.27344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аэропорт комикс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982084"/>
            <a:ext cx="5715040" cy="2447048"/>
          </a:xfrm>
          <a:prstGeom prst="rect">
            <a:avLst/>
          </a:prstGeom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643702" y="428625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Check</a:t>
            </a:r>
          </a:p>
        </p:txBody>
      </p:sp>
      <p:sp>
        <p:nvSpPr>
          <p:cNvPr id="18" name="Рамка 17"/>
          <p:cNvSpPr/>
          <p:nvPr/>
        </p:nvSpPr>
        <p:spPr>
          <a:xfrm>
            <a:off x="5000628" y="3071810"/>
            <a:ext cx="1214446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2786050" y="4000504"/>
            <a:ext cx="1214446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5145" y="71414"/>
            <a:ext cx="272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Test level II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4000504"/>
            <a:ext cx="93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Traveler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4286256"/>
            <a:ext cx="102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Suit-case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307181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Airplane</a:t>
            </a:r>
            <a:endParaRPr lang="ru-RU" dirty="0"/>
          </a:p>
        </p:txBody>
      </p:sp>
      <p:sp>
        <p:nvSpPr>
          <p:cNvPr id="16" name="Рамка 15"/>
          <p:cNvSpPr/>
          <p:nvPr/>
        </p:nvSpPr>
        <p:spPr>
          <a:xfrm>
            <a:off x="1357290" y="4286256"/>
            <a:ext cx="1214446" cy="4286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00430" y="1142984"/>
            <a:ext cx="196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correct word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84045 0.0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045 0.02083 L -0.66718 -0.0213 " pathEditMode="relative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718 -0.0213 L -0.43888 -0.15764 " pathEditMode="relative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889 -0.15764 L -0.28142 0.010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5145" y="71414"/>
            <a:ext cx="2728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Test level III</a:t>
            </a:r>
            <a:endParaRPr lang="ru-RU" sz="3600" dirty="0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500298" y="142873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2500298" y="1714488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2500298" y="2000240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2500298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2500298" y="2571744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2500298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2500298" y="3143248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2500298" y="3429000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2214546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1928794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2786050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3071802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3357554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3643306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929058" y="2857496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страиваемая 21">
            <a:hlinkClick r:id="" action="ppaction://noaction" highlightClick="1"/>
          </p:cNvPr>
          <p:cNvSpPr/>
          <p:nvPr/>
        </p:nvSpPr>
        <p:spPr>
          <a:xfrm>
            <a:off x="3643306" y="2571744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страиваемая 22">
            <a:hlinkClick r:id="" action="ppaction://noaction" highlightClick="1"/>
          </p:cNvPr>
          <p:cNvSpPr/>
          <p:nvPr/>
        </p:nvSpPr>
        <p:spPr>
          <a:xfrm>
            <a:off x="3643306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3643306" y="2000240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3643306" y="3143248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страиваемая 25">
            <a:hlinkClick r:id="" action="ppaction://noaction" highlightClick="1"/>
          </p:cNvPr>
          <p:cNvSpPr/>
          <p:nvPr/>
        </p:nvSpPr>
        <p:spPr>
          <a:xfrm>
            <a:off x="3643306" y="3429000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3643306" y="371475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3929058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4214810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3357554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4500562" y="2285992"/>
            <a:ext cx="285752" cy="285752"/>
          </a:xfrm>
          <a:prstGeom prst="actionButtonBlan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500298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643042" y="28453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643306" y="1643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071802" y="2285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444642" y="1571612"/>
            <a:ext cx="21991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Самолет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/>
            <a:r>
              <a:rPr lang="en-US" dirty="0" smtClean="0"/>
              <a:t>2.    </a:t>
            </a:r>
            <a:r>
              <a:rPr lang="ru-RU" dirty="0" smtClean="0"/>
              <a:t>Путешественник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>
              <a:buAutoNum type="arabicPeriod" startAt="3"/>
            </a:pPr>
            <a:r>
              <a:rPr lang="ru-RU" dirty="0" smtClean="0"/>
              <a:t>……</a:t>
            </a:r>
          </a:p>
          <a:p>
            <a:pPr marL="342900" indent="-342900"/>
            <a:r>
              <a:rPr lang="ru-RU" dirty="0" smtClean="0"/>
              <a:t>	……</a:t>
            </a:r>
          </a:p>
          <a:p>
            <a:pPr marL="342900" indent="-342900">
              <a:buAutoNum type="arabicPeriod" startAt="4"/>
            </a:pPr>
            <a:r>
              <a:rPr lang="ru-RU" dirty="0" smtClean="0"/>
              <a:t>……</a:t>
            </a:r>
          </a:p>
          <a:p>
            <a:pPr marL="342900" indent="-342900"/>
            <a:r>
              <a:rPr lang="ru-RU" dirty="0" smtClean="0"/>
              <a:t>	……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643702" y="428625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Check</a:t>
            </a:r>
          </a:p>
        </p:txBody>
      </p:sp>
      <p:pic>
        <p:nvPicPr>
          <p:cNvPr id="38" name="Picture 2" descr="D:\Three elements\clipart-hand-512x512-8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8346" y="4500570"/>
            <a:ext cx="470242" cy="741343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2493854" y="1428736"/>
            <a:ext cx="292196" cy="2337563"/>
          </a:xfrm>
          <a:prstGeom prst="rect">
            <a:avLst/>
          </a:prstGeom>
          <a:noFill/>
        </p:spPr>
        <p:txBody>
          <a:bodyPr vert="wordArtVert" wrap="none" lIns="0" tIns="0" rIns="0" bIns="0" rtlCol="0">
            <a:spAutoFit/>
          </a:bodyPr>
          <a:lstStyle/>
          <a:p>
            <a:r>
              <a:rPr lang="en-US" sz="1600" dirty="0" smtClean="0"/>
              <a:t>airplane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0430" y="1130842"/>
            <a:ext cx="206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the crossword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7880" y="2786058"/>
            <a:ext cx="909608" cy="369332"/>
          </a:xfrm>
          <a:prstGeom prst="rect">
            <a:avLst/>
          </a:prstGeom>
          <a:noFill/>
        </p:spPr>
        <p:txBody>
          <a:bodyPr wrap="none" spcCol="360000" rtlCol="0">
            <a:noAutofit/>
          </a:bodyPr>
          <a:lstStyle/>
          <a:p>
            <a:r>
              <a:rPr lang="en-US" dirty="0" smtClean="0"/>
              <a:t>T   r          v   e    l    e   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75382 -0.409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381 -0.40972 L -0.69861 -0.44121 " pathEditMode="relative" ptsTypes="AA">
                                      <p:cBhvr>
                                        <p:cTn id="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861 -0.44121 L -0.82482 -0.1997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2482 -0.19977 L -0.27344 0.0104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714357"/>
          <a:ext cx="7215238" cy="5000659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428628"/>
                <a:gridCol w="6286548"/>
                <a:gridCol w="500062"/>
              </a:tblGrid>
              <a:tr h="3715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59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aseline="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D:\Three elements\семь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931" y="3571876"/>
            <a:ext cx="7441845" cy="4429156"/>
          </a:xfrm>
          <a:prstGeom prst="rect">
            <a:avLst/>
          </a:prstGeom>
          <a:noFill/>
        </p:spPr>
      </p:pic>
      <p:pic>
        <p:nvPicPr>
          <p:cNvPr id="6" name="Рисунок 5" descr="пиктограмма для последнего слайд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214422"/>
            <a:ext cx="1357306" cy="1357306"/>
          </a:xfrm>
          <a:prstGeom prst="rect">
            <a:avLst/>
          </a:prstGeom>
        </p:spPr>
      </p:pic>
      <p:pic>
        <p:nvPicPr>
          <p:cNvPr id="7" name="Рисунок 6" descr="пиктограмма пляж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1214422"/>
            <a:ext cx="1285884" cy="1341029"/>
          </a:xfrm>
          <a:prstGeom prst="rect">
            <a:avLst/>
          </a:prstGeom>
        </p:spPr>
      </p:pic>
      <p:pic>
        <p:nvPicPr>
          <p:cNvPr id="8" name="Рисунок 7" descr="пиктограмма путешеств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1214422"/>
            <a:ext cx="1357322" cy="1357322"/>
          </a:xfrm>
          <a:prstGeom prst="rect">
            <a:avLst/>
          </a:prstGeom>
        </p:spPr>
      </p:pic>
      <p:pic>
        <p:nvPicPr>
          <p:cNvPr id="9" name="Рисунок 8" descr="пиктограмма спор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00166" y="2714620"/>
            <a:ext cx="1428760" cy="1428760"/>
          </a:xfrm>
          <a:prstGeom prst="rect">
            <a:avLst/>
          </a:prstGeom>
        </p:spPr>
      </p:pic>
      <p:pic>
        <p:nvPicPr>
          <p:cNvPr id="10" name="Рисунок 9" descr="пиктограмма ярмарк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1904" y="2714620"/>
            <a:ext cx="1371600" cy="1371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71776" y="3429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28860" y="2214554"/>
            <a:ext cx="4123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Thanks for playing!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022E-16 L 0.00069 -0.0708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2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220"/>
                            </p:stCondLst>
                            <p:childTnLst>
                              <p:par>
                                <p:cTn id="8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5" grpId="2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95</Words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Интерактивная лексическая ситуативная энциклопедия</vt:lpstr>
      <vt:lpstr>Start</vt:lpstr>
      <vt:lpstr>Choose the place/topic</vt:lpstr>
      <vt:lpstr>Choose situation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лексическая ситуативная энциклопедия</dc:title>
  <cp:lastModifiedBy>Гось</cp:lastModifiedBy>
  <cp:revision>23</cp:revision>
  <dcterms:modified xsi:type="dcterms:W3CDTF">2015-03-29T15:54:39Z</dcterms:modified>
</cp:coreProperties>
</file>